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704" r:id="rId3"/>
  </p:sldMasterIdLst>
  <p:notesMasterIdLst>
    <p:notesMasterId r:id="rId7"/>
  </p:notesMasterIdLst>
  <p:sldIdLst>
    <p:sldId id="351" r:id="rId4"/>
    <p:sldId id="352" r:id="rId5"/>
    <p:sldId id="353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84" autoAdjust="0"/>
  </p:normalViewPr>
  <p:slideViewPr>
    <p:cSldViewPr>
      <p:cViewPr>
        <p:scale>
          <a:sx n="70" d="100"/>
          <a:sy n="70" d="100"/>
        </p:scale>
        <p:origin x="-64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BB7E-FE3C-49C0-AF15-D2EA7AA85DF3}" type="datetimeFigureOut">
              <a:rPr lang="es-CO" smtClean="0"/>
              <a:t>18/05/2012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C3016-8047-4806-B732-A74BE53E51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212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AC48-BF8C-4DD0-B275-73399F94CA8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FFBCD-92D8-4960-88BD-CFE22BCD06D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alphaModFix amt="99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CD07-9740-4796-95F7-54A501A57EA8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1E818-1F48-4C42-B263-6C5BF2D5E41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alphaModFix amt="99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7A71-812D-40BD-9753-0757FBA367AA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2DF4-E8FD-4B07-B3E1-12B927486DA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F260-B2DC-4C1E-BC5D-973CC2AE614C}" type="datetimeFigureOut">
              <a:rPr lang="es-ES" smtClean="0"/>
              <a:pPr/>
              <a:t>18/05/2012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C3EA-FAE1-4958-9BE6-7AD93DE420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7150"/>
            <a:ext cx="74199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17" y="2966566"/>
            <a:ext cx="35718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44208" y="2966566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smtClean="0"/>
              <a:t>Fuente: página </a:t>
            </a:r>
            <a:r>
              <a:rPr lang="es-ES" sz="900" dirty="0" smtClean="0"/>
              <a:t>web CDC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9257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4305"/>
            <a:ext cx="8067055" cy="52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170080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Fuente: página web CDC</a:t>
            </a:r>
            <a:endParaRPr lang="es-ES" sz="900" b="1" dirty="0"/>
          </a:p>
        </p:txBody>
      </p:sp>
    </p:spTree>
    <p:extLst>
      <p:ext uri="{BB962C8B-B14F-4D97-AF65-F5344CB8AC3E}">
        <p14:creationId xmlns:p14="http://schemas.microsoft.com/office/powerpoint/2010/main" val="35617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7885"/>
            <a:ext cx="7263532" cy="523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7504" y="1340768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Fuente: página</a:t>
            </a:r>
            <a:r>
              <a:rPr lang="es-ES" sz="900" dirty="0" smtClean="0"/>
              <a:t> web CDC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11258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SSP 2012</Template>
  <TotalTime>944</TotalTime>
  <Words>15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SSD</dc:creator>
  <cp:lastModifiedBy>Usuario</cp:lastModifiedBy>
  <cp:revision>152</cp:revision>
  <dcterms:created xsi:type="dcterms:W3CDTF">2012-01-24T15:17:44Z</dcterms:created>
  <dcterms:modified xsi:type="dcterms:W3CDTF">2012-05-18T15:17:06Z</dcterms:modified>
</cp:coreProperties>
</file>