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C03D"/>
    <a:srgbClr val="27285D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710" y="-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BC62B-B2E2-4629-8823-CD1C309DA3AD}" type="datetimeFigureOut">
              <a:rPr lang="es-CO" smtClean="0"/>
              <a:pPr/>
              <a:t>30/09/2013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B3987-058D-427A-A9D5-C04C10A93B3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1497209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2CC82-9436-4826-A569-59E76A54BF74}" type="datetimeFigureOut">
              <a:rPr lang="es-CO" smtClean="0"/>
              <a:pPr/>
              <a:t>30/09/2013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59018-7BFD-4AD9-9B8A-12022888CFE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7190351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59018-7BFD-4AD9-9B8A-12022888CFE8}" type="slidenum">
              <a:rPr lang="es-CO" smtClean="0"/>
              <a:pPr/>
              <a:t>1</a:t>
            </a:fld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4FAF4B7-002B-470D-AD09-9A0700EA53DF}" type="datetime1">
              <a:rPr lang="es-CO" smtClean="0"/>
              <a:pPr/>
              <a:t>30/09/2013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391271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59018-7BFD-4AD9-9B8A-12022888CFE8}" type="slidenum">
              <a:rPr lang="es-CO" smtClean="0"/>
              <a:pPr/>
              <a:t>11</a:t>
            </a:fld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4FAF4B7-002B-470D-AD09-9A0700EA53DF}" type="datetime1">
              <a:rPr lang="es-CO" smtClean="0"/>
              <a:pPr/>
              <a:t>30/09/2013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391271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59018-7BFD-4AD9-9B8A-12022888CFE8}" type="slidenum">
              <a:rPr lang="es-CO" smtClean="0"/>
              <a:pPr/>
              <a:t>3</a:t>
            </a:fld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4FAF4B7-002B-470D-AD09-9A0700EA53DF}" type="datetime1">
              <a:rPr lang="es-CO" smtClean="0"/>
              <a:pPr/>
              <a:t>30/09/2013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391271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59018-7BFD-4AD9-9B8A-12022888CFE8}" type="slidenum">
              <a:rPr lang="es-CO" smtClean="0"/>
              <a:pPr/>
              <a:t>4</a:t>
            </a:fld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4FAF4B7-002B-470D-AD09-9A0700EA53DF}" type="datetime1">
              <a:rPr lang="es-CO" smtClean="0"/>
              <a:pPr/>
              <a:t>30/09/2013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391271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59018-7BFD-4AD9-9B8A-12022888CFE8}" type="slidenum">
              <a:rPr lang="es-CO" smtClean="0"/>
              <a:pPr/>
              <a:t>5</a:t>
            </a:fld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4FAF4B7-002B-470D-AD09-9A0700EA53DF}" type="datetime1">
              <a:rPr lang="es-CO" smtClean="0"/>
              <a:pPr/>
              <a:t>30/09/2013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391271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59018-7BFD-4AD9-9B8A-12022888CFE8}" type="slidenum">
              <a:rPr lang="es-CO" smtClean="0"/>
              <a:pPr/>
              <a:t>6</a:t>
            </a:fld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4FAF4B7-002B-470D-AD09-9A0700EA53DF}" type="datetime1">
              <a:rPr lang="es-CO" smtClean="0"/>
              <a:pPr/>
              <a:t>30/09/2013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391271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59018-7BFD-4AD9-9B8A-12022888CFE8}" type="slidenum">
              <a:rPr lang="es-CO" smtClean="0"/>
              <a:pPr/>
              <a:t>7</a:t>
            </a:fld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4FAF4B7-002B-470D-AD09-9A0700EA53DF}" type="datetime1">
              <a:rPr lang="es-CO" smtClean="0"/>
              <a:pPr/>
              <a:t>30/09/2013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391271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59018-7BFD-4AD9-9B8A-12022888CFE8}" type="slidenum">
              <a:rPr lang="es-CO" smtClean="0"/>
              <a:pPr/>
              <a:t>8</a:t>
            </a:fld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4FAF4B7-002B-470D-AD09-9A0700EA53DF}" type="datetime1">
              <a:rPr lang="es-CO" smtClean="0"/>
              <a:pPr/>
              <a:t>30/09/2013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391271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59018-7BFD-4AD9-9B8A-12022888CFE8}" type="slidenum">
              <a:rPr lang="es-CO" smtClean="0"/>
              <a:pPr/>
              <a:t>9</a:t>
            </a:fld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4FAF4B7-002B-470D-AD09-9A0700EA53DF}" type="datetime1">
              <a:rPr lang="es-CO" smtClean="0"/>
              <a:pPr/>
              <a:t>30/09/2013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391271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59018-7BFD-4AD9-9B8A-12022888CFE8}" type="slidenum">
              <a:rPr lang="es-CO" smtClean="0"/>
              <a:pPr/>
              <a:t>10</a:t>
            </a:fld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4FAF4B7-002B-470D-AD09-9A0700EA53DF}" type="datetime1">
              <a:rPr lang="es-CO" smtClean="0"/>
              <a:pPr/>
              <a:t>30/09/2013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39127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CO" dirty="0"/>
          </a:p>
        </p:txBody>
      </p:sp>
      <p:pic>
        <p:nvPicPr>
          <p:cNvPr id="5" name="4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5687" y="-216024"/>
            <a:ext cx="9540215" cy="72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0202063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F63-2C87-4245-B45C-C4467652AAA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8380971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F63-2C87-4245-B45C-C4467652AAA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65892094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F63-2C87-4245-B45C-C4467652AAA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03429529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F63-2C87-4245-B45C-C4467652AAA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08462639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F63-2C87-4245-B45C-C4467652AAA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7172728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F63-2C87-4245-B45C-C4467652AAA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34818361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F63-2C87-4245-B45C-C4467652AAA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92268629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F63-2C87-4245-B45C-C4467652AAA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159405436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F63-2C87-4245-B45C-C4467652AAA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0053324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F63-2C87-4245-B45C-C4467652AAA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55707450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O" dirty="0" smtClean="0"/>
              <a:t>1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58831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aladecrisis@gestiondelriesgo.gov.c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giovanni.florez@gestiondelriesgo.gov.co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hyperlink" Target="http://www.google.com/url?sa=i&amp;source=images&amp;cd=&amp;cad=rja&amp;docid=QJ6083hMwaFMgM&amp;tbnid=dSzfeneu_ZEhaM:&amp;ved=&amp;url=http%3A%2F%2Fwww.forbes.com%2Fsites%2Fjeffbercovici%2F2013%2F07%2F19%2Fglitch-in-new-gmail-inbox-buries-emails-from-google-rivals%2F&amp;ei=JZdJUuGcFo3M9gSX-4Fo&amp;psig=AFQjCNFGmwnFUHHVmyD54iIKVD7MPkttDA&amp;ust=1380640933434666" TargetMode="Externa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://www.gestiondelriesgo.gov.c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7564" y="2060848"/>
            <a:ext cx="7772400" cy="1470025"/>
          </a:xfrm>
        </p:spPr>
        <p:txBody>
          <a:bodyPr>
            <a:normAutofit/>
          </a:bodyPr>
          <a:lstStyle/>
          <a:p>
            <a:r>
              <a:rPr lang="es-CO" sz="3200" b="1" dirty="0" smtClean="0">
                <a:solidFill>
                  <a:srgbClr val="2728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Sistema de Información aplicado al Simulacro Nacional.</a:t>
            </a:r>
            <a:endParaRPr lang="es-CO" sz="3200" b="1" dirty="0">
              <a:solidFill>
                <a:srgbClr val="2728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 descr="Banner simulacr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573016"/>
            <a:ext cx="4392488" cy="175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40497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35335" y="332656"/>
            <a:ext cx="4102224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8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Reporte</a:t>
            </a:r>
            <a:r>
              <a:rPr kumimoji="0" lang="es-CO" sz="2400" b="1" i="0" u="none" strike="noStrike" kern="1200" cap="none" spc="0" normalizeH="0" noProof="0" dirty="0" smtClean="0">
                <a:ln>
                  <a:noFill/>
                </a:ln>
                <a:solidFill>
                  <a:srgbClr val="2728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Detallado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2728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75" y="1628800"/>
            <a:ext cx="9039625" cy="18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619672" y="1988840"/>
            <a:ext cx="720080" cy="1440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8040497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391023"/>
            <a:ext cx="7772400" cy="1470025"/>
          </a:xfrm>
          <a:effectLst/>
        </p:spPr>
        <p:txBody>
          <a:bodyPr>
            <a:normAutofit/>
          </a:bodyPr>
          <a:lstStyle/>
          <a:p>
            <a:r>
              <a:rPr lang="es-CO" sz="2400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  <a:hlinkClick r:id="rId3"/>
              </a:rPr>
              <a:t>saladecrisis@gestiondelriesgo.gov.co</a:t>
            </a:r>
            <a:r>
              <a:rPr lang="es-CO" sz="2400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2400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  <a:hlinkClick r:id="rId4"/>
              </a:rPr>
              <a:t>giovanni.florez@gestiondelriesgo.gov.co</a:t>
            </a:r>
            <a:r>
              <a:rPr lang="es-CO" sz="2400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CO" sz="2400" dirty="0">
              <a:solidFill>
                <a:srgbClr val="27285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 descr="Banner simulacro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3789040"/>
            <a:ext cx="4392488" cy="1756573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611560" y="152692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8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Gracias.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2728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0497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475384" y="2204864"/>
            <a:ext cx="4102224" cy="484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2400" b="1" dirty="0">
              <a:solidFill>
                <a:srgbClr val="D5C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AutoShape 2" descr="http://www.pammarketingnut.com/wp-content/uploads/gm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00" name="AutoShape 4" descr="http://www.pammarketingnut.com/wp-content/uploads/gm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02" name="AutoShape 6" descr="http://www.pammarketingnut.com/wp-content/uploads/gm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04" name="AutoShape 8" descr="http://ecx.images-amazon.com/images/I/51-76Km4Z3L._SL500_AA300_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06" name="AutoShape 10" descr="http://ecx.images-amazon.com/images/I/51-76Km4Z3L._SL500_AA300_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08" name="AutoShape 12" descr="http://ecx.images-amazon.com/images/I/51-76Km4Z3L._SL500_AA300_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10" name="AutoShape 14" descr="http://b-i.forbesimg.com/jeffbercovici/files/2013/07/gmail.pn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4347864"/>
            <a:ext cx="10001250" cy="5000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4" name="23 Imagen" descr="microsoft-off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068960"/>
            <a:ext cx="1508739" cy="1440160"/>
          </a:xfrm>
          <a:prstGeom prst="rect">
            <a:avLst/>
          </a:prstGeom>
        </p:spPr>
      </p:pic>
      <p:pic>
        <p:nvPicPr>
          <p:cNvPr id="26" name="25 Imagen" descr="apple-mac-viruses.jpg"/>
          <p:cNvPicPr>
            <a:picLocks noChangeAspect="1"/>
          </p:cNvPicPr>
          <p:nvPr/>
        </p:nvPicPr>
        <p:blipFill>
          <a:blip r:embed="rId4" cstate="print"/>
          <a:srcRect l="17680" r="20439"/>
          <a:stretch>
            <a:fillRect/>
          </a:stretch>
        </p:blipFill>
        <p:spPr>
          <a:xfrm>
            <a:off x="0" y="1556792"/>
            <a:ext cx="1296144" cy="1571803"/>
          </a:xfrm>
          <a:prstGeom prst="rect">
            <a:avLst/>
          </a:prstGeom>
        </p:spPr>
      </p:pic>
      <p:pic>
        <p:nvPicPr>
          <p:cNvPr id="28" name="27 Imagen" descr="dropbox-iphone-m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1628800"/>
            <a:ext cx="1234422" cy="1296144"/>
          </a:xfrm>
          <a:prstGeom prst="rect">
            <a:avLst/>
          </a:prstGeom>
        </p:spPr>
      </p:pic>
      <p:pic>
        <p:nvPicPr>
          <p:cNvPr id="29" name="28 Imagen" descr="twitter-logo-bir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1484784"/>
            <a:ext cx="1813287" cy="1656184"/>
          </a:xfrm>
          <a:prstGeom prst="rect">
            <a:avLst/>
          </a:prstGeom>
        </p:spPr>
      </p:pic>
      <p:pic>
        <p:nvPicPr>
          <p:cNvPr id="30" name="29 Imagen" descr="Screen-shot-2010-08-31-at-11.34.17-A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5" y="2852936"/>
            <a:ext cx="1300366" cy="1296144"/>
          </a:xfrm>
          <a:prstGeom prst="rect">
            <a:avLst/>
          </a:prstGeom>
        </p:spPr>
      </p:pic>
      <p:pic>
        <p:nvPicPr>
          <p:cNvPr id="31" name="30 Imagen" descr="google_drive.jpg"/>
          <p:cNvPicPr>
            <a:picLocks noChangeAspect="1"/>
          </p:cNvPicPr>
          <p:nvPr/>
        </p:nvPicPr>
        <p:blipFill>
          <a:blip r:embed="rId8" cstate="print"/>
          <a:srcRect l="21631" r="22746"/>
          <a:stretch>
            <a:fillRect/>
          </a:stretch>
        </p:blipFill>
        <p:spPr>
          <a:xfrm>
            <a:off x="3059832" y="4365104"/>
            <a:ext cx="1296144" cy="1459305"/>
          </a:xfrm>
          <a:prstGeom prst="rect">
            <a:avLst/>
          </a:prstGeom>
        </p:spPr>
      </p:pic>
      <p:pic>
        <p:nvPicPr>
          <p:cNvPr id="32" name="31 Imagen" descr="youtube-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7584" y="4725144"/>
            <a:ext cx="1952360" cy="1097432"/>
          </a:xfrm>
          <a:prstGeom prst="rect">
            <a:avLst/>
          </a:prstGeom>
        </p:spPr>
      </p:pic>
      <p:pic>
        <p:nvPicPr>
          <p:cNvPr id="33" name="32 Imagen" descr="goodbye-hotmail-hello-outlook-com-review-eef5dd1b8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99992" y="4869160"/>
            <a:ext cx="1656184" cy="930950"/>
          </a:xfrm>
          <a:prstGeom prst="rect">
            <a:avLst/>
          </a:prstGeom>
        </p:spPr>
      </p:pic>
      <p:pic>
        <p:nvPicPr>
          <p:cNvPr id="34" name="33 Imagen" descr="hotmail.jpg"/>
          <p:cNvPicPr>
            <a:picLocks noChangeAspect="1"/>
          </p:cNvPicPr>
          <p:nvPr/>
        </p:nvPicPr>
        <p:blipFill>
          <a:blip r:embed="rId11" cstate="print"/>
          <a:srcRect t="27874" b="32307"/>
          <a:stretch>
            <a:fillRect/>
          </a:stretch>
        </p:blipFill>
        <p:spPr>
          <a:xfrm>
            <a:off x="6372200" y="4941168"/>
            <a:ext cx="2407575" cy="720080"/>
          </a:xfrm>
          <a:prstGeom prst="rect">
            <a:avLst/>
          </a:prstGeom>
        </p:spPr>
      </p:pic>
      <p:pic>
        <p:nvPicPr>
          <p:cNvPr id="35" name="34 Imagen" descr="51-76Km4Z3L._SL500_AA300_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40352" y="3284984"/>
            <a:ext cx="1203788" cy="1203788"/>
          </a:xfrm>
          <a:prstGeom prst="rect">
            <a:avLst/>
          </a:prstGeom>
        </p:spPr>
      </p:pic>
      <p:pic>
        <p:nvPicPr>
          <p:cNvPr id="36" name="35 Imagen" descr="gmai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04248" y="1772816"/>
            <a:ext cx="1944216" cy="972108"/>
          </a:xfrm>
          <a:prstGeom prst="rect">
            <a:avLst/>
          </a:prstGeom>
        </p:spPr>
      </p:pic>
      <p:pic>
        <p:nvPicPr>
          <p:cNvPr id="25" name="24 Imagen" descr="safari-logo-lg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67944" y="3068960"/>
            <a:ext cx="1304999" cy="1440160"/>
          </a:xfrm>
          <a:prstGeom prst="rect">
            <a:avLst/>
          </a:prstGeom>
        </p:spPr>
      </p:pic>
      <p:pic>
        <p:nvPicPr>
          <p:cNvPr id="27" name="26 Imagen" descr="android.jpg"/>
          <p:cNvPicPr>
            <a:picLocks noChangeAspect="1"/>
          </p:cNvPicPr>
          <p:nvPr/>
        </p:nvPicPr>
        <p:blipFill>
          <a:blip r:embed="rId15" cstate="print"/>
          <a:srcRect l="7271" r="5474"/>
          <a:stretch>
            <a:fillRect/>
          </a:stretch>
        </p:blipFill>
        <p:spPr>
          <a:xfrm>
            <a:off x="179512" y="3212976"/>
            <a:ext cx="1550176" cy="1727662"/>
          </a:xfrm>
          <a:prstGeom prst="rect">
            <a:avLst/>
          </a:prstGeom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043608" y="1124744"/>
            <a:ext cx="7488832" cy="484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 smtClean="0">
                <a:solidFill>
                  <a:srgbClr val="2728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¿Como estamos en tecnología?</a:t>
            </a:r>
            <a:endParaRPr lang="es-CO" sz="3600" b="1" dirty="0">
              <a:solidFill>
                <a:srgbClr val="2728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12" name="AutoShape 16" descr="http://www.sirius.com.co/img/logo_pag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9" name="38 Imagen" descr="logo_pagos (1).jpg"/>
          <p:cNvPicPr>
            <a:picLocks noChangeAspect="1"/>
          </p:cNvPicPr>
          <p:nvPr/>
        </p:nvPicPr>
        <p:blipFill>
          <a:blip r:embed="rId16" cstate="print"/>
          <a:srcRect l="6031" t="25000" r="6512" b="25000"/>
          <a:stretch>
            <a:fillRect/>
          </a:stretch>
        </p:blipFill>
        <p:spPr>
          <a:xfrm>
            <a:off x="1331640" y="1844824"/>
            <a:ext cx="208823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981659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/>
          </a:bodyPr>
          <a:lstStyle/>
          <a:p>
            <a:r>
              <a:rPr lang="es-CO" sz="3200" b="1" dirty="0" smtClean="0">
                <a:solidFill>
                  <a:srgbClr val="2728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Módulo de Simulacros</a:t>
            </a:r>
            <a:endParaRPr lang="es-CO" sz="3200" b="1" dirty="0">
              <a:solidFill>
                <a:srgbClr val="2728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2636912"/>
            <a:ext cx="81674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2400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Es una herramienta tecnológica que permite el registro y la consolidación de información relacionada los simulacros que coordina la UNGRD.</a:t>
            </a:r>
            <a:endParaRPr lang="es-CO" sz="2400" dirty="0">
              <a:solidFill>
                <a:srgbClr val="27285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0497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-72008" y="5661248"/>
            <a:ext cx="3275856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8375" y="1340768"/>
            <a:ext cx="6239113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4235335" y="332656"/>
            <a:ext cx="4102224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8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¿Como se ingresa?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2728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-36512" y="1556792"/>
            <a:ext cx="558011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  <a:hlinkClick r:id="rId4"/>
              </a:rPr>
              <a:t>http://www.gestiondelriesgo.gov.co</a:t>
            </a:r>
            <a:r>
              <a:rPr lang="es-CO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 &gt;&gt; </a:t>
            </a:r>
            <a:r>
              <a:rPr lang="es-C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Zona Privada</a:t>
            </a:r>
            <a:endParaRPr lang="es-CO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351912" y="1556792"/>
            <a:ext cx="755576" cy="2880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Flecha derecha"/>
          <p:cNvSpPr/>
          <p:nvPr/>
        </p:nvSpPr>
        <p:spPr>
          <a:xfrm>
            <a:off x="5543600" y="1556792"/>
            <a:ext cx="2808312" cy="2880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996952"/>
            <a:ext cx="16748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040497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35335" y="332656"/>
            <a:ext cx="4102224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8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¿Como se ingresa?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2728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55820"/>
            <a:ext cx="6125864" cy="442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5652120" y="4293096"/>
            <a:ext cx="792088" cy="2880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8040497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35335" y="332656"/>
            <a:ext cx="4102224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8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¿Como se ingresa?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2728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549947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1725" y="2420888"/>
            <a:ext cx="342227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Flecha derecha"/>
          <p:cNvSpPr/>
          <p:nvPr/>
        </p:nvSpPr>
        <p:spPr>
          <a:xfrm>
            <a:off x="1331640" y="2564904"/>
            <a:ext cx="4464496" cy="1296144"/>
          </a:xfrm>
          <a:prstGeom prst="rightArrow">
            <a:avLst>
              <a:gd name="adj1" fmla="val 54409"/>
              <a:gd name="adj2" fmla="val 494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0497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72008" y="5661248"/>
            <a:ext cx="9396536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235335" y="332656"/>
            <a:ext cx="4102224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8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Registro</a:t>
            </a:r>
            <a:r>
              <a:rPr kumimoji="0" lang="es-CO" sz="2400" b="1" i="0" u="none" strike="noStrike" kern="1200" cap="none" spc="0" normalizeH="0" noProof="0" dirty="0" smtClean="0">
                <a:ln>
                  <a:noFill/>
                </a:ln>
                <a:solidFill>
                  <a:srgbClr val="2728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de Información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2728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08721"/>
            <a:ext cx="699057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835696" y="1844824"/>
            <a:ext cx="5472608" cy="2880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6804248" y="6525344"/>
            <a:ext cx="576064" cy="21602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8040497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72008" y="5661248"/>
            <a:ext cx="9396536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235335" y="332656"/>
            <a:ext cx="4102224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8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Reporte Geográfico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2728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36104"/>
            <a:ext cx="7265122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611560" y="1484784"/>
            <a:ext cx="1008112" cy="1440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8040497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72008" y="5661248"/>
            <a:ext cx="9396536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235335" y="332656"/>
            <a:ext cx="4102224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8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Reporte</a:t>
            </a:r>
            <a:r>
              <a:rPr kumimoji="0" lang="es-CO" sz="2400" b="1" i="0" u="none" strike="noStrike" kern="1200" cap="none" spc="0" normalizeH="0" noProof="0" dirty="0" smtClean="0">
                <a:ln>
                  <a:noFill/>
                </a:ln>
                <a:solidFill>
                  <a:srgbClr val="2728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Consolidado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2728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563544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16832"/>
            <a:ext cx="462517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683568" y="1556792"/>
            <a:ext cx="648072" cy="7200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8040497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92</Words>
  <Application>Microsoft Office PowerPoint</Application>
  <PresentationFormat>Presentación en pantalla (4:3)</PresentationFormat>
  <Paragraphs>34</Paragraphs>
  <Slides>11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Sistema de Información aplicado al Simulacro Nacional.</vt:lpstr>
      <vt:lpstr>Diapositiva 2</vt:lpstr>
      <vt:lpstr>Módulo de Simulacros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saladecrisis@gestiondelriesgo.gov.co giovanni.florez@gestiondelriesgo.gov.co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Jennifer Wilches</dc:creator>
  <cp:lastModifiedBy>Prof1_Sigpad</cp:lastModifiedBy>
  <cp:revision>50</cp:revision>
  <cp:lastPrinted>2013-03-26T22:12:24Z</cp:lastPrinted>
  <dcterms:created xsi:type="dcterms:W3CDTF">2012-05-30T21:05:45Z</dcterms:created>
  <dcterms:modified xsi:type="dcterms:W3CDTF">2013-09-30T16:42:42Z</dcterms:modified>
</cp:coreProperties>
</file>